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19D2-FD93-41FB-808E-9E542D92F6EE}" type="datetimeFigureOut">
              <a:rPr lang="en-AU" smtClean="0"/>
              <a:t>6/08/2013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8529-16F4-410B-8EA7-6F9EA52F4A7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19D2-FD93-41FB-808E-9E542D92F6EE}" type="datetimeFigureOut">
              <a:rPr lang="en-AU" smtClean="0"/>
              <a:t>6/08/2013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8529-16F4-410B-8EA7-6F9EA52F4A7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19D2-FD93-41FB-808E-9E542D92F6EE}" type="datetimeFigureOut">
              <a:rPr lang="en-AU" smtClean="0"/>
              <a:t>6/08/2013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8529-16F4-410B-8EA7-6F9EA52F4A7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19D2-FD93-41FB-808E-9E542D92F6EE}" type="datetimeFigureOut">
              <a:rPr lang="en-AU" smtClean="0"/>
              <a:t>6/08/2013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8529-16F4-410B-8EA7-6F9EA52F4A7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19D2-FD93-41FB-808E-9E542D92F6EE}" type="datetimeFigureOut">
              <a:rPr lang="en-AU" smtClean="0"/>
              <a:t>6/08/2013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8529-16F4-410B-8EA7-6F9EA52F4A7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19D2-FD93-41FB-808E-9E542D92F6EE}" type="datetimeFigureOut">
              <a:rPr lang="en-AU" smtClean="0"/>
              <a:t>6/08/2013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8529-16F4-410B-8EA7-6F9EA52F4A78}" type="slidenum">
              <a:rPr lang="en-AU" smtClean="0"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19D2-FD93-41FB-808E-9E542D92F6EE}" type="datetimeFigureOut">
              <a:rPr lang="en-AU" smtClean="0"/>
              <a:t>6/08/2013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8529-16F4-410B-8EA7-6F9EA52F4A7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19D2-FD93-41FB-808E-9E542D92F6EE}" type="datetimeFigureOut">
              <a:rPr lang="en-AU" smtClean="0"/>
              <a:t>6/08/2013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8529-16F4-410B-8EA7-6F9EA52F4A7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19D2-FD93-41FB-808E-9E542D92F6EE}" type="datetimeFigureOut">
              <a:rPr lang="en-AU" smtClean="0"/>
              <a:t>6/08/2013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8529-16F4-410B-8EA7-6F9EA52F4A7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19D2-FD93-41FB-808E-9E542D92F6EE}" type="datetimeFigureOut">
              <a:rPr lang="en-AU" smtClean="0"/>
              <a:t>6/08/2013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EF8529-16F4-410B-8EA7-6F9EA52F4A7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19D2-FD93-41FB-808E-9E542D92F6EE}" type="datetimeFigureOut">
              <a:rPr lang="en-AU" smtClean="0"/>
              <a:t>6/08/2013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8529-16F4-410B-8EA7-6F9EA52F4A7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C8F19D2-FD93-41FB-808E-9E542D92F6EE}" type="datetimeFigureOut">
              <a:rPr lang="en-AU" smtClean="0"/>
              <a:t>6/08/2013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8EF8529-16F4-410B-8EA7-6F9EA52F4A78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Parklea Public School Song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At Parklea Public School</a:t>
            </a:r>
          </a:p>
          <a:p>
            <a:pPr algn="ctr"/>
            <a:r>
              <a:rPr lang="en-US" sz="4000" dirty="0"/>
              <a:t>We learn what's good and true</a:t>
            </a:r>
          </a:p>
          <a:p>
            <a:pPr algn="ctr"/>
            <a:r>
              <a:rPr lang="en-US" sz="4000" dirty="0"/>
              <a:t>We work, we play, we laugh, we grow</a:t>
            </a:r>
          </a:p>
          <a:p>
            <a:pPr algn="ctr"/>
            <a:r>
              <a:rPr lang="en-US" sz="4000" dirty="0"/>
              <a:t>Discover things old and new</a:t>
            </a:r>
          </a:p>
          <a:p>
            <a:pPr algn="ctr"/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1829" y="3686058"/>
            <a:ext cx="1117625" cy="1337583"/>
          </a:xfrm>
          <a:prstGeom prst="rect">
            <a:avLst/>
          </a:prstGeom>
        </p:spPr>
      </p:pic>
      <p:pic>
        <p:nvPicPr>
          <p:cNvPr id="6" name="Picture 5" descr="General_Pose.pd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725144"/>
            <a:ext cx="1394155" cy="1972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66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Parklea public school song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200" dirty="0"/>
              <a:t>We try to help our friends</a:t>
            </a:r>
          </a:p>
          <a:p>
            <a:pPr algn="ctr"/>
            <a:r>
              <a:rPr lang="en-US" sz="4200" dirty="0"/>
              <a:t>And stand up for what’s right</a:t>
            </a:r>
          </a:p>
          <a:p>
            <a:pPr algn="ctr"/>
            <a:r>
              <a:rPr lang="en-US" sz="4200" dirty="0"/>
              <a:t>Become the best that we can be </a:t>
            </a:r>
          </a:p>
          <a:p>
            <a:pPr algn="ctr"/>
            <a:r>
              <a:rPr lang="en-US" sz="4200" dirty="0"/>
              <a:t>And try with all our </a:t>
            </a:r>
            <a:r>
              <a:rPr lang="en-US" sz="4200" dirty="0" smtClean="0"/>
              <a:t>might</a:t>
            </a:r>
            <a:endParaRPr lang="en-US" sz="4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1829" y="3686058"/>
            <a:ext cx="1117625" cy="1337583"/>
          </a:xfrm>
          <a:prstGeom prst="rect">
            <a:avLst/>
          </a:prstGeom>
        </p:spPr>
      </p:pic>
      <p:pic>
        <p:nvPicPr>
          <p:cNvPr id="5" name="Picture 4" descr="General_Pose.pd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385681"/>
            <a:ext cx="1394155" cy="1972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41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Parklea public school song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4400" dirty="0"/>
              <a:t>At Parklea</a:t>
            </a:r>
          </a:p>
          <a:p>
            <a:pPr algn="ctr"/>
            <a:r>
              <a:rPr lang="en-US" sz="4400" dirty="0"/>
              <a:t>The best school in The Hills</a:t>
            </a:r>
          </a:p>
          <a:p>
            <a:pPr algn="ctr"/>
            <a:r>
              <a:rPr lang="en-US" sz="4400" dirty="0"/>
              <a:t>Parklea</a:t>
            </a:r>
          </a:p>
          <a:p>
            <a:pPr algn="ctr"/>
            <a:r>
              <a:rPr lang="en-US" sz="4400" dirty="0"/>
              <a:t>Parklea Public School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1829" y="3686058"/>
            <a:ext cx="1117625" cy="1337583"/>
          </a:xfrm>
          <a:prstGeom prst="rect">
            <a:avLst/>
          </a:prstGeom>
        </p:spPr>
      </p:pic>
      <p:pic>
        <p:nvPicPr>
          <p:cNvPr id="5" name="Picture 4" descr="General_Pose.pd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5" y="4341436"/>
            <a:ext cx="1394155" cy="1972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24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Parklea public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On the sporting field we thrive</a:t>
            </a:r>
          </a:p>
          <a:p>
            <a:pPr algn="ctr"/>
            <a:r>
              <a:rPr lang="en-US" sz="4400" dirty="0"/>
              <a:t>At arts we try our best</a:t>
            </a:r>
          </a:p>
          <a:p>
            <a:pPr algn="ctr"/>
            <a:r>
              <a:rPr lang="en-US" sz="4400" dirty="0"/>
              <a:t>We’re safe respectful learners</a:t>
            </a:r>
          </a:p>
          <a:p>
            <a:pPr algn="ctr"/>
            <a:r>
              <a:rPr lang="en-US" sz="4400" dirty="0"/>
              <a:t>And we put this to the </a:t>
            </a:r>
            <a:r>
              <a:rPr lang="en-US" sz="4400" dirty="0" smtClean="0"/>
              <a:t>test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1829" y="3686058"/>
            <a:ext cx="1117625" cy="1337583"/>
          </a:xfrm>
          <a:prstGeom prst="rect">
            <a:avLst/>
          </a:prstGeom>
        </p:spPr>
      </p:pic>
      <p:pic>
        <p:nvPicPr>
          <p:cNvPr id="5" name="Picture 4" descr="General_Pose.pd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318875"/>
            <a:ext cx="1394155" cy="1972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741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Parklea public school song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With teachers by our side </a:t>
            </a:r>
          </a:p>
          <a:p>
            <a:pPr algn="ctr"/>
            <a:r>
              <a:rPr lang="en-US" sz="4400" dirty="0"/>
              <a:t>Our parents cheer us on</a:t>
            </a:r>
          </a:p>
          <a:p>
            <a:pPr algn="ctr"/>
            <a:r>
              <a:rPr lang="en-US" sz="4400" dirty="0"/>
              <a:t>We will work together</a:t>
            </a:r>
          </a:p>
          <a:p>
            <a:pPr algn="ctr"/>
            <a:r>
              <a:rPr lang="en-US" sz="4400" dirty="0"/>
              <a:t>To stand up tall and </a:t>
            </a:r>
            <a:r>
              <a:rPr lang="en-US" sz="4400" dirty="0" smtClean="0"/>
              <a:t>strong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1829" y="3686058"/>
            <a:ext cx="1117625" cy="1337583"/>
          </a:xfrm>
          <a:prstGeom prst="rect">
            <a:avLst/>
          </a:prstGeom>
        </p:spPr>
      </p:pic>
      <p:pic>
        <p:nvPicPr>
          <p:cNvPr id="5" name="Picture 4" descr="General_Pose.pd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239" y="4221088"/>
            <a:ext cx="1394155" cy="1972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644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Parklea public school song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At </a:t>
            </a:r>
            <a:r>
              <a:rPr lang="en-US" sz="4800" dirty="0"/>
              <a:t>Parklea,</a:t>
            </a:r>
          </a:p>
          <a:p>
            <a:pPr algn="ctr"/>
            <a:r>
              <a:rPr lang="en-US" sz="4800" dirty="0"/>
              <a:t>The best school in The Hills</a:t>
            </a:r>
          </a:p>
          <a:p>
            <a:pPr algn="ctr"/>
            <a:r>
              <a:rPr lang="en-US" sz="4800" dirty="0"/>
              <a:t>Parklea,</a:t>
            </a:r>
          </a:p>
          <a:p>
            <a:pPr algn="ctr"/>
            <a:r>
              <a:rPr lang="en-US" sz="4800" dirty="0"/>
              <a:t>Parklea Public School.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1829" y="3686058"/>
            <a:ext cx="1117625" cy="1337583"/>
          </a:xfrm>
          <a:prstGeom prst="rect">
            <a:avLst/>
          </a:prstGeom>
        </p:spPr>
      </p:pic>
      <p:pic>
        <p:nvPicPr>
          <p:cNvPr id="5" name="Picture 4" descr="General_Pose.pd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221088"/>
            <a:ext cx="1394155" cy="1972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392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arklea Public School Song&amp;quot;&quot;/&gt;&lt;property id=&quot;20307&quot; value=&quot;257&quot;/&gt;&lt;/object&gt;&lt;object type=&quot;3&quot; unique_id=&quot;10005&quot;&gt;&lt;property id=&quot;20148&quot; value=&quot;5&quot;/&gt;&lt;property id=&quot;20300&quot; value=&quot;Slide 2 - &amp;quot;Parklea public school song&amp;quot;&quot;/&gt;&lt;property id=&quot;20307&quot; value=&quot;258&quot;/&gt;&lt;/object&gt;&lt;object type=&quot;3&quot; unique_id=&quot;10006&quot;&gt;&lt;property id=&quot;20148&quot; value=&quot;5&quot;/&gt;&lt;property id=&quot;20300&quot; value=&quot;Slide 3 - &amp;quot;Parklea public school song&amp;quot;&quot;/&gt;&lt;property id=&quot;20307&quot; value=&quot;259&quot;/&gt;&lt;/object&gt;&lt;object type=&quot;3&quot; unique_id=&quot;10007&quot;&gt;&lt;property id=&quot;20148&quot; value=&quot;5&quot;/&gt;&lt;property id=&quot;20300&quot; value=&quot;Slide 4 - &amp;quot;Parklea public school&amp;quot;&quot;/&gt;&lt;property id=&quot;20307&quot; value=&quot;260&quot;/&gt;&lt;/object&gt;&lt;object type=&quot;3&quot; unique_id=&quot;10008&quot;&gt;&lt;property id=&quot;20148&quot; value=&quot;5&quot;/&gt;&lt;property id=&quot;20300&quot; value=&quot;Slide 5 - &amp;quot;Parklea public school song&amp;quot;&quot;/&gt;&lt;property id=&quot;20307&quot; value=&quot;261&quot;/&gt;&lt;/object&gt;&lt;object type=&quot;3&quot; unique_id=&quot;10009&quot;&gt;&lt;property id=&quot;20148&quot; value=&quot;5&quot;/&gt;&lt;property id=&quot;20300&quot; value=&quot;Slide 6 - &amp;quot;Parklea public school song&amp;quot;&quot;/&gt;&lt;property id=&quot;20307&quot; value=&quot;262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0</TotalTime>
  <Words>144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Angles</vt:lpstr>
      <vt:lpstr>Parklea Public School Song</vt:lpstr>
      <vt:lpstr>Parklea public school song</vt:lpstr>
      <vt:lpstr>Parklea public school song</vt:lpstr>
      <vt:lpstr>Parklea public school</vt:lpstr>
      <vt:lpstr>Parklea public school song</vt:lpstr>
      <vt:lpstr>Parklea public school song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Parklea Public School Song</dc:title>
  <dc:creator>Perusco, Ashley</dc:creator>
  <cp:lastModifiedBy>Perusco, Ashley</cp:lastModifiedBy>
  <cp:revision>1</cp:revision>
  <dcterms:created xsi:type="dcterms:W3CDTF">2013-08-06T02:16:45Z</dcterms:created>
  <dcterms:modified xsi:type="dcterms:W3CDTF">2013-08-06T02:17:34Z</dcterms:modified>
</cp:coreProperties>
</file>